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1.1   ·   CORE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Measuring time: </a:t>
            </a:r>
            <a:pPr indent="0" marL="0">
              <a:buNone/>
            </a:pPr>
            <a:r>
              <a:rPr lang="en-US" sz="46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many, then divide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8961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error by measuring many and dividing, from the period of a pendulum to the thickness of one sheet of paper.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many, then divide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start-and-stop error, shared across the whole count, becomes small.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THINK, PAIR, SHARE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swing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3400" dirty="0"/>
          </a:p>
        </p:txBody>
      </p:sp>
      <p:pic>
        <p:nvPicPr>
          <p:cNvPr id="4" name="Image 0" descr="A pendulum and a stopwatch; one swing is about 1.4 s and reaction time about 0.2 s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8232" y="2194560"/>
            <a:ext cx="5120640" cy="372304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94560"/>
            <a:ext cx="56692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the teacher try to time a single swing with a stopwatch.</a:t>
            </a:r>
            <a:endParaRPr lang="en-US" sz="165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swing lasts only about a second, but your reaction adds about 0.2 s each time you start or stop.</a:t>
            </a:r>
            <a:endParaRPr lang="en-US" sz="165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pairs: how could we get a far better value?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MODEL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many,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then divide</a:t>
            </a:r>
            <a:endParaRPr lang="en-US" sz="3400" dirty="0"/>
          </a:p>
        </p:txBody>
      </p:sp>
      <p:pic>
        <p:nvPicPr>
          <p:cNvPr id="4" name="Image 0" descr="A pendulum timed over 20 swings and a stack of 500 sheets, each divided to find one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5356" y="1828800"/>
            <a:ext cx="8778240" cy="421583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80644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reaction-time error sits on the whole timing, so dividing the total by the number of swings shares it out and shrinks it.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IT WORKS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Divide the count,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divide the error</a:t>
            </a:r>
            <a:endParaRPr lang="en-US" sz="3400" dirty="0"/>
          </a:p>
        </p:txBody>
      </p:sp>
      <p:pic>
        <p:nvPicPr>
          <p:cNvPr id="4" name="Image 0" descr="Bar chart: reaction error is about 14% of one swing but about 0.7% over 20 swings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8232" y="2011680"/>
            <a:ext cx="5120640" cy="346274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286000"/>
            <a:ext cx="56692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error happens once on starting and once on stopping.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error is about the same whether you time 1 swing or 20.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Dividing the total by 20 divides the error by 20 too.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TIMING A PENDULUM WELL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Count,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then divide</a:t>
            </a:r>
            <a:endParaRPr lang="en-US" sz="3400" dirty="0"/>
          </a:p>
        </p:txBody>
      </p:sp>
      <p:pic>
        <p:nvPicPr>
          <p:cNvPr id="4" name="Image 0" descr="A pendulum with a centre marker; count complete swings from zero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99832" y="1783080"/>
            <a:ext cx="3749040" cy="348101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94560"/>
            <a:ext cx="65836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the stopwatch as the bob passes the centre, where it moves fastest.</a:t>
            </a:r>
            <a:endParaRPr lang="en-US" sz="16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complete swings from zero, not from one.</a:t>
            </a:r>
            <a:endParaRPr lang="en-US" sz="16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20 swings, then divide: T = total ÷ 20.</a:t>
            </a:r>
            <a:endParaRPr lang="en-US" sz="165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and compare to reduce the random error.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Numbered Heads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Together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Number off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of the four in a group takes a number.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17220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Think alone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would you measure this small quantity, and what is the calculation?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4008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Heads together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one method and one calculation. Everyone must be able to explain it.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17220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Random call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number is called. That learner speaks for the group.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Challenges: the thickness of one sheet  ·  the time for one drip  ·  the diameter of one bead.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WORKED EXAMPLE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a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to one value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5212080" cy="2286000"/>
          </a:xfrm>
          <a:prstGeom prst="roundRect">
            <a:avLst>
              <a:gd name="adj" fmla="val 320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33172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Pendulum period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swings take 29.0 s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= 29.0 ÷ 20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= 1.45 s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309360" y="2103120"/>
            <a:ext cx="5212080" cy="2286000"/>
          </a:xfrm>
          <a:prstGeom prst="roundRect">
            <a:avLst>
              <a:gd name="adj" fmla="val 320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233172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Thickness of one sheet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 sheets are 25 mm tall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sheet = 25 ÷ 250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0.10 mm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0080" y="46634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rule both times: total ÷ count, with the unit kept on the answer.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a single event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Reaction time dominates one short reading. Time many and divide.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Counting from one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 complete swings from zero. One swing is there and back.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Stopping at the end of the swing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and stop at the centre, where the bob moves fastest.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to divide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 = total ÷ number of swings. Keep the unit on the answer.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A pendulum takes 30.0 s for 20 complete swings. Find the period.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Explain in one sentence why timing 20 swings is better than timing one.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a time interval    ·    use measure many, then divide    ·    say why it is more accurate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531352" y="64008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Measuring time  /  1.1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time (IGCSE 0625, 1.1)</dc:title>
  <dc:subject>PptxGenJS Presentation</dc:subject>
  <dc:creator>the TheLucidSTEM team</dc:creator>
  <cp:lastModifiedBy>the TheLucidSTEM team</cp:lastModifiedBy>
  <cp:revision>1</cp:revision>
  <dcterms:created xsi:type="dcterms:W3CDTF">2026-06-02T04:29:48Z</dcterms:created>
  <dcterms:modified xsi:type="dcterms:W3CDTF">2026-06-02T04:29:48Z</dcterms:modified>
</cp:coreProperties>
</file>