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5544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CAMBRIDGE IGCSE PHYSICS 0625   ·   1.1   ·   EXTENDED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057400"/>
            <a:ext cx="109087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Resultant vectors: </a:t>
            </a:r>
            <a:pPr indent="0" marL="0">
              <a:buNone/>
            </a:pPr>
            <a:r>
              <a:rPr lang="en-US" sz="4400" b="1" i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and 4 make 5, not 7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two perpendicular vectors into a single resultant, by scale drawing and by calculation, with a magnitude and a direction.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217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Teachers’ Portal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magnitude and direction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640080" y="374904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perpendicular vectors combine by Pythagoras and the tangent ratio. 3 and 4 make 5, not 7.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621792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created by the TheLucidSTEM team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HOOK  ·  THINK, PAIR, SHARE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N east, 4 N north.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force?</a:t>
            </a:r>
            <a:endParaRPr lang="en-US" sz="3400" dirty="0"/>
          </a:p>
        </p:txBody>
      </p:sp>
      <p:pic>
        <p:nvPicPr>
          <p:cNvPr id="4" name="Image 0" descr="A 3 N east arrow and a 4 N north arrow, with 7 N crossed out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3992" y="2286000"/>
            <a:ext cx="4754880" cy="341652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286000"/>
            <a:ext cx="58521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forces pull on the same point at right angles.</a:t>
            </a:r>
            <a:endParaRPr lang="en-US" sz="165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single force would have the same effect?</a:t>
            </a:r>
            <a:endParaRPr lang="en-US" sz="165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prediction, then compare with a partner.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CORE MODEL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vector triangle</a:t>
            </a:r>
            <a:endParaRPr lang="en-US" sz="3400" dirty="0"/>
          </a:p>
        </p:txBody>
      </p:sp>
      <p:pic>
        <p:nvPicPr>
          <p:cNvPr id="4" name="Image 0" descr="3 N east and 4 N north tip to tail give 5 N at 53 degrees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79676" y="1828800"/>
            <a:ext cx="8229600" cy="411689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5943600"/>
            <a:ext cx="10908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the vectors tip to tail. The resultant runs from the start of the first to the tip of the second.</a:t>
            </a:r>
            <a:endParaRPr lang="en-US" sz="1450" dirty="0"/>
          </a:p>
        </p:txBody>
      </p:sp>
      <p:sp>
        <p:nvSpPr>
          <p:cNvPr id="6" name="Text 3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METHOD 1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 drawing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94560"/>
            <a:ext cx="1090879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a scale and write it down, for example 1 cm to 1 N.</a:t>
            </a:r>
            <a:endParaRPr lang="en-US" sz="18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the first vector, then the second from its tip (tip to tail).</a:t>
            </a:r>
            <a:endParaRPr lang="en-US" sz="18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the resultant from the start to the final tip.</a:t>
            </a:r>
            <a:endParaRPr lang="en-US" sz="18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its length and convert with the scale; measure its angle with a protractor.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512064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Accurate, but only as good as your ruler and protractor.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METHOD 2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calculation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5212080" cy="2377440"/>
          </a:xfrm>
          <a:prstGeom prst="roundRect">
            <a:avLst>
              <a:gd name="adj" fmla="val 2692"/>
            </a:avLst>
          </a:prstGeom>
          <a:solidFill>
            <a:srgbClr val="F2EDE3"/>
          </a:solidFill>
          <a:ln w="15240">
            <a:solidFill>
              <a:srgbClr val="1E3A5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377440"/>
            <a:ext cx="4663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Magnitude: Pythagoras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√(3² + 4²)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√25 = 5 N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309360" y="2103120"/>
            <a:ext cx="5212080" cy="2377440"/>
          </a:xfrm>
          <a:prstGeom prst="roundRect">
            <a:avLst>
              <a:gd name="adj" fmla="val 2692"/>
            </a:avLst>
          </a:prstGeom>
          <a:solidFill>
            <a:srgbClr val="F2EDE3"/>
          </a:solidFill>
          <a:ln w="15240">
            <a:solidFill>
              <a:srgbClr val="B85C3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2377440"/>
            <a:ext cx="4663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Direction: the tangent ratio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 θ = 4 ÷ 3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 = 53° north of east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484632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resultant always has both: 5 N at 53° north of east.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COOPERATIVE PRACTICE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Rally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Coach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A solves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A works the problem aloud, step by step.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617220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B coaches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B watches, checks each step, praises and corrects.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64008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Swap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roles for the next problem.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17220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Check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answer carries a magnitude and a direction.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40080" y="507492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pencil, one problem set: the coaching is where method slips are caught.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PRACTICE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Clean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triples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to build fluency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5257800" cy="1234440"/>
          </a:xfrm>
          <a:prstGeom prst="roundRect">
            <a:avLst>
              <a:gd name="adj" fmla="val 4444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267712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N and 8 N   </a:t>
            </a:r>
            <a:pPr indent="0" marL="0"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10 N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172200" y="2103120"/>
            <a:ext cx="5257800" cy="1234440"/>
          </a:xfrm>
          <a:prstGeom prst="roundRect">
            <a:avLst>
              <a:gd name="adj" fmla="val 4444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46520" y="2267712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N and 12 N   </a:t>
            </a:r>
            <a:pPr indent="0" marL="0"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13 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40080" y="3566160"/>
            <a:ext cx="5257800" cy="1234440"/>
          </a:xfrm>
          <a:prstGeom prst="roundRect">
            <a:avLst>
              <a:gd name="adj" fmla="val 4444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730752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N and 12 N   </a:t>
            </a:r>
            <a:pPr indent="0" marL="0"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15 N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172200" y="3566160"/>
            <a:ext cx="5257800" cy="1234440"/>
          </a:xfrm>
          <a:prstGeom prst="roundRect">
            <a:avLst>
              <a:gd name="adj" fmla="val 4444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3730752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N and 15 N   </a:t>
            </a:r>
            <a:pPr indent="0" marL="0"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17 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0080" y="521208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find each angle with the tangent ratio.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B85C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EXAMINER TRAPS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traps to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Adding 3 + 4 = 7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Perpendicular vectors combine by Pythagoras: √(3²+4²)=5.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2940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direction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resultant is a vector. State the angle as well as the size.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sides in tan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 θ = opposite ÷ adjacent. Mark the angle first.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2940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Unclear reference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what the angle is measured from: a bearing or from the horizontal.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PLENARY  ·  EXIT TICKET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 what you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08792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Two perpendicular forces of 9 N and 12 N act on a point. Find the resultant (magnitude and direction).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Explain in one line why 9 N and 12 N do not add to 21 N.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109087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Self-check: I can ...</a:t>
            </a:r>
            <a:endParaRPr lang="en-US" sz="15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 resultant by drawing    ·    by Pythagoras and tan    ·    and give its direction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8257032" y="64008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 /  Resultant vectors  /  1.1 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Resultant of two perpendicular vectors (IGCSE 0625, 1.1 Supplement)</dc:title>
  <dc:subject>PptxGenJS Presentation</dc:subject>
  <dc:creator>the TheLucidSTEM team</dc:creator>
  <cp:lastModifiedBy>the TheLucidSTEM team</cp:lastModifiedBy>
  <cp:revision>1</cp:revision>
  <dcterms:created xsi:type="dcterms:W3CDTF">2026-06-02T08:57:06Z</dcterms:created>
  <dcterms:modified xsi:type="dcterms:W3CDTF">2026-06-02T08:57:06Z</dcterms:modified>
</cp:coreProperties>
</file>