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1.1   ·   EXTENDED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Scalars and vectors: </a:t>
            </a:r>
            <a:pPr indent="0" marL="0">
              <a:buNone/>
            </a:pPr>
            <a:r>
              <a:rPr lang="en-US" sz="44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direction, or just a number?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9509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 scalar and a vector, and classify quantities by asking one question of each: does it need a direction?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does it need a direction?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Yes: it is a vector, drawn as an arrow. No: it is a scalar, just a number with a unit.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THE ROUND TRIP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trip,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answers</a:t>
            </a:r>
            <a:endParaRPr lang="en-US" sz="3400" dirty="0"/>
          </a:p>
        </p:txBody>
      </p:sp>
      <p:pic>
        <p:nvPicPr>
          <p:cNvPr id="4" name="Image 0" descr="Out 100 m and back 100 m: distance 200 m, displacement 0 m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1236" y="1828800"/>
            <a:ext cx="6126480" cy="297053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572000"/>
            <a:ext cx="1090879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site simulation The Round Trip Trap (Unit 1). As the journey goes out and back, distance and speed keep climbing, but displacement and velocity carry a direction and fall back to zero. Which quantities need a direction?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MODEL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arrow board</a:t>
            </a:r>
            <a:endParaRPr lang="en-US" sz="3400" dirty="0"/>
          </a:p>
        </p:txBody>
      </p:sp>
      <p:pic>
        <p:nvPicPr>
          <p:cNvPr id="4" name="Image 0" descr="Vectors drawn as arrows beside scalars written as plain labels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5356" y="1828800"/>
            <a:ext cx="8778240" cy="4303575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89788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vector is an arrow: length is the size, head is the direction. A scalar is just a number with a unit.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DIRECTION MATTERS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 and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displacement</a:t>
            </a:r>
            <a:endParaRPr lang="en-US" sz="3400" dirty="0"/>
          </a:p>
        </p:txBody>
      </p:sp>
      <p:pic>
        <p:nvPicPr>
          <p:cNvPr id="4" name="Image 0" descr="Round trip: distance 200 m, displacement 0 m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36792" y="2194560"/>
            <a:ext cx="5212080" cy="2527171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377440"/>
            <a:ext cx="56692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is the whole path: a scalar. Here 200 m.</a:t>
            </a:r>
            <a:endParaRPr lang="en-US" sz="16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Displacement is start to finish, with direction: a vector. Here 0 m.</a:t>
            </a:r>
            <a:endParaRPr lang="en-US" sz="16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is a scalar; velocity is speed with a direction.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CLASSIFY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Sort by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question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5212080" cy="2743200"/>
          </a:xfrm>
          <a:prstGeom prst="roundRect">
            <a:avLst>
              <a:gd name="adj" fmla="val 2333"/>
            </a:avLst>
          </a:prstGeom>
          <a:solidFill>
            <a:srgbClr val="F2EDE3"/>
          </a:solidFill>
          <a:ln w="16510">
            <a:solidFill>
              <a:srgbClr val="B85C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331720"/>
            <a:ext cx="4663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SCALARS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magnitude only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 ·  speed  ·  time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  ·  energy  ·  temperature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309360" y="2103120"/>
            <a:ext cx="5212080" cy="2743200"/>
          </a:xfrm>
          <a:prstGeom prst="roundRect">
            <a:avLst>
              <a:gd name="adj" fmla="val 2333"/>
            </a:avLst>
          </a:prstGeom>
          <a:solidFill>
            <a:srgbClr val="F2EDE3"/>
          </a:solidFill>
          <a:ln w="1651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2331720"/>
            <a:ext cx="4663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VECTORS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8B8B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magnitude and direction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displacement  ·  velocity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 ·  force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 ·  momentum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51206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is a force, so it is a vector. Mass is a scalar.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Quiz-Quiz-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Trade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Quiz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asks B: scalar or vector, and why?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17220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Quiz back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roles. B asks A the same of their card.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4008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Coach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Praise a right answer; coach a wrong one.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17220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Trade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cards, find a new partner, repeat.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reason every time, not just a label. Any learner may be called after the sort.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CHECKPOINT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Sort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eight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then justify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94560"/>
            <a:ext cx="1090879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fours, sort these onto the scalar and vector mat:</a:t>
            </a:r>
            <a:endParaRPr lang="en-US" sz="19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 ·  velocity  ·  mass  ·  force</a:t>
            </a:r>
            <a:endParaRPr lang="en-US" sz="19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 ·  displacement  ·  energy  ·  weight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number is called. That learner justifies one placement for the group.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is not velocity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is a scalar; velocity is speed with a direction.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is not displacement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round trip has distance, but zero displacement.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is a vector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is a force and acts downwards. Mass is a scalar.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Vectors need a direction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5 N to the right, not just 5 N.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Classify: acceleration, mass, displacement, time. (scalar or vector)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Explain in one sentence why velocity is a vector but speed is a scalar.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scalar and vector    ·    classify a quantity    ·    say why, using direction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165592" y="6400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Scalars and vectors  /  1.1 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Scalars and vectors (IGCSE 0625, 1.1 Supplement)</dc:title>
  <dc:subject>PptxGenJS Presentation</dc:subject>
  <dc:creator>the TheLucidSTEM team</dc:creator>
  <cp:lastModifiedBy>the TheLucidSTEM team</cp:lastModifiedBy>
  <cp:revision>1</cp:revision>
  <dcterms:created xsi:type="dcterms:W3CDTF">2026-06-02T08:38:42Z</dcterms:created>
  <dcterms:modified xsi:type="dcterms:W3CDTF">2026-06-02T08:38:42Z</dcterms:modified>
</cp:coreProperties>
</file>