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5544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CAMBRIDGE IGCSE PHYSICS 0625   ·   1.2   ·   CORE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2057400"/>
            <a:ext cx="1090879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 and velocity: </a:t>
            </a:r>
            <a:pPr indent="0" marL="0">
              <a:buNone/>
            </a:pPr>
            <a:r>
              <a:rPr lang="en-US" sz="4400" b="1" i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fast, and which way?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374904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speed and velocity, and use v = s ÷ t fluently, including changing km/h to m/s.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62179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Teachers’ Portal</a:t>
            </a:r>
            <a:endParaRPr lang="en-US" sz="1100" dirty="0"/>
          </a:p>
        </p:txBody>
      </p:sp>
      <p:pic>
        <p:nvPicPr>
          <p:cNvPr id="6" name="Picture 5" descr="fig-velocity-emble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59" y="4754880"/>
            <a:ext cx="2194560" cy="1371600"/>
          </a:xfrm>
          <a:prstGeom prst="rect">
            <a:avLst/>
          </a:prstGeom>
          <a:ln w="9525">
            <a:solidFill>
              <a:srgbClr val="C8BFB0"/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0908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fast, and which way</a:t>
            </a:r>
            <a:endParaRPr lang="en-US" sz="4600" dirty="0"/>
          </a:p>
        </p:txBody>
      </p:sp>
      <p:sp>
        <p:nvSpPr>
          <p:cNvPr id="3" name="Text 1"/>
          <p:cNvSpPr/>
          <p:nvPr/>
        </p:nvSpPr>
        <p:spPr>
          <a:xfrm>
            <a:off x="640080" y="374904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is distance ÷ time. Velocity is speed with a direction. Keep the units, every step.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40080" y="621792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created by the TheLucidSTEM team</a:t>
            </a:r>
            <a:endParaRPr lang="en-US" sz="1100" dirty="0"/>
          </a:p>
        </p:txBody>
      </p:sp>
      <p:pic>
        <p:nvPicPr>
          <p:cNvPr id="5" name="Picture 4" descr="fig-velocity-emble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59" y="4617720"/>
            <a:ext cx="2194560" cy="1371600"/>
          </a:xfrm>
          <a:prstGeom prst="rect">
            <a:avLst/>
          </a:prstGeom>
          <a:ln w="9525">
            <a:solidFill>
              <a:srgbClr val="C8BFB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HOOK  ·  THE ROUND TRIP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fast,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which way?</a:t>
            </a:r>
            <a:endParaRPr lang="en-US" sz="3400" dirty="0"/>
          </a:p>
        </p:txBody>
      </p:sp>
      <p:pic>
        <p:nvPicPr>
          <p:cNvPr id="4" name="Image 0" descr="Out 100 m and back 100 m: distance 200 m, displacement 0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76956" y="1920240"/>
            <a:ext cx="6035040" cy="292648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4480560"/>
            <a:ext cx="1090879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site simulation The Round Trip Trap (Unit 1). On a journey out and back, distance and average speed keep rising, but velocity carries a direction and reverses. What is speed, and how is velocity different?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 /  Speed and velocity  /  1.2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CORE TOOL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 =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distance ÷ time</a:t>
            </a:r>
            <a:endParaRPr lang="en-US" sz="3400" dirty="0"/>
          </a:p>
        </p:txBody>
      </p:sp>
      <p:pic>
        <p:nvPicPr>
          <p:cNvPr id="4" name="Image 0" descr="Distance-time graph gradient is speed; the equation triangle for v, s, t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1076" y="1828800"/>
            <a:ext cx="8686800" cy="4171921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5852160"/>
            <a:ext cx="10908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distance-time graph the gradient is the speed. The triangle rearranges v = s ÷ t.</a:t>
            </a:r>
            <a:endParaRPr lang="en-US" sz="1450" dirty="0"/>
          </a:p>
        </p:txBody>
      </p:sp>
      <p:sp>
        <p:nvSpPr>
          <p:cNvPr id="6" name="Text 3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 /  Speed and velocity  /  1.2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VELOCITY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a direction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57607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is a scalar: how fast only.</a:t>
            </a:r>
            <a:endParaRPr lang="en-US" sz="18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Velocity is a vector: speed in a stated direction, for example 8 m/s due east.</a:t>
            </a:r>
            <a:endParaRPr lang="en-US" sz="18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car at a steady speed around a roundabout still has a changing velocity, because its direction changes.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 /  Speed and velocity  /  1.2</a:t>
            </a:r>
            <a:endParaRPr lang="en-US" sz="900" dirty="0"/>
          </a:p>
        </p:txBody>
      </p:sp>
      <p:pic>
        <p:nvPicPr>
          <p:cNvPr id="6" name="Picture 5" descr="fig-velocity-roundabou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0" y="2360295"/>
            <a:ext cx="5029200" cy="3143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UNITS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km/h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m/s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194560"/>
            <a:ext cx="5212080" cy="2103120"/>
          </a:xfrm>
          <a:prstGeom prst="roundRect">
            <a:avLst>
              <a:gd name="adj" fmla="val 3043"/>
            </a:avLst>
          </a:prstGeom>
          <a:solidFill>
            <a:srgbClr val="F2EDE3"/>
          </a:solidFill>
          <a:ln w="15240">
            <a:solidFill>
              <a:srgbClr val="1E3A5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468880"/>
            <a:ext cx="46634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km/h  →  m/s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 by 3.6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 km/h = 20 m/s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309360" y="2194560"/>
            <a:ext cx="5212080" cy="2103120"/>
          </a:xfrm>
          <a:prstGeom prst="roundRect">
            <a:avLst>
              <a:gd name="adj" fmla="val 3043"/>
            </a:avLst>
          </a:prstGeom>
          <a:solidFill>
            <a:srgbClr val="F2EDE3"/>
          </a:solidFill>
          <a:ln w="15240">
            <a:solidFill>
              <a:srgbClr val="B85C3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2468880"/>
            <a:ext cx="46634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8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m/s  →  km/h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multiply by 3.6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m/s = 54 km/h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466344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m/s value is always the smaller number, a quick sanity check.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 /  Speed and velocity  /  1.2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B85C3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WATCH OUT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Average speed is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the mean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10908792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speed = total distance ÷ total time.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 m in 30 s, then 600 m in 60 s: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= 1200 m in 90 s, so average speed = 13.3 m/s.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(20 + 10) ÷ 2 = 15 m/s. Add distances, add times, then divide.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 /  Speed and velocity  /  1.2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COOPERATIVE PRACTICE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Rally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Coach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A solves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A works the calculation aloud, step by step.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617220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B coaches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B watches, checks each step, praises and corrects.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64008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Swap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 roles for the next problem.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17220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Units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answer carries its unit, m/s or m or s.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640080" y="507492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step-by-step facilitation, roles and teacher script: see the Rally Coach activity in this bundle.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 /  Speed and velocity  /  1.2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B85C3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EXAMINER TRAPS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traps to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avoid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direction on velocity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m/s is a speed; 8 m/s due east is a velocity.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2940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Dropping or mixing units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to m and s first; write the unit every step.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Averaging two speeds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speed = total distance ÷ total time.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2940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way on conversion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km/h to m/s: divide by 3.6. m/s to km/h: multiply.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 /  Speed and velocity  /  1.2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PLENARY  ·  EXIT TICKET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 what you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10908792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A cyclist travels 180 m in 12 s. Find the speed.</a:t>
            </a:r>
            <a:endParaRPr lang="en-US" sz="2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Change 54 km/h into m/s.</a:t>
            </a:r>
            <a:endParaRPr lang="en-US" sz="2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In one line, why does velocity need a direction?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4297680"/>
            <a:ext cx="109087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Self-check: I can ...</a:t>
            </a:r>
            <a:endParaRPr lang="en-US" sz="15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v = s ÷ t    ·    convert km/h and m/s    ·    say how velocity differs from speed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 /  Speed and velocity  /  1.2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Speed and velocity (IGCSE 0625, 1.2)</dc:title>
  <dc:subject>PptxGenJS Presentation</dc:subject>
  <dc:creator>the TheLucidSTEM team</dc:creator>
  <cp:lastModifiedBy>the TheLucidSTEM team</cp:lastModifiedBy>
  <cp:revision>1</cp:revision>
  <dcterms:created xsi:type="dcterms:W3CDTF">2026-06-02T20:38:25Z</dcterms:created>
  <dcterms:modified xsi:type="dcterms:W3CDTF">2026-06-02T20:38:25Z</dcterms:modified>
</cp:coreProperties>
</file>